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1" r:id="rId4"/>
    <p:sldId id="284" r:id="rId5"/>
    <p:sldId id="285" r:id="rId6"/>
    <p:sldId id="287" r:id="rId7"/>
    <p:sldId id="286" r:id="rId8"/>
    <p:sldId id="288" r:id="rId9"/>
    <p:sldId id="289" r:id="rId10"/>
  </p:sldIdLst>
  <p:sldSz cx="9144000" cy="6858000" type="screen4x3"/>
  <p:notesSz cx="6669088" cy="9926638"/>
  <p:defaultTextStyle>
    <a:lvl1pPr marL="0" algn="l" rtl="0" latinLnBrk="0">
      <a:defRPr lang="zh-CN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zh-CN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zh-CN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zh-CN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zh-CN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zh-CN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zh-CN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zh-CN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zh-CN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5C22544A-7EE6-4342-B048-85BDC9FD1C3A}" styleName="Medium Style 2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E6DC23-4B73-40CB-9AE1-24E1D2301055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NZ"/>
        </a:p>
      </dgm:t>
    </dgm:pt>
    <dgm:pt modelId="{A8D23CD3-BAFC-40B8-8C98-FA2FF2D57327}">
      <dgm:prSet phldrT="[文本]"/>
      <dgm:spPr/>
      <dgm:t>
        <a:bodyPr/>
        <a:lstStyle/>
        <a:p>
          <a:r>
            <a:rPr lang="en-NZ" dirty="0" smtClean="0"/>
            <a:t>Organizations</a:t>
          </a:r>
          <a:endParaRPr lang="en-NZ" dirty="0"/>
        </a:p>
      </dgm:t>
    </dgm:pt>
    <dgm:pt modelId="{B6399445-3771-491B-A7F9-6D53B47CB986}" type="parTrans" cxnId="{932F4707-D2CD-4F09-A41D-ABDE044A6DF7}">
      <dgm:prSet/>
      <dgm:spPr/>
      <dgm:t>
        <a:bodyPr/>
        <a:lstStyle/>
        <a:p>
          <a:endParaRPr lang="en-NZ"/>
        </a:p>
      </dgm:t>
    </dgm:pt>
    <dgm:pt modelId="{B3F58C84-D9BF-4C42-A513-530C068F7D5B}" type="sibTrans" cxnId="{932F4707-D2CD-4F09-A41D-ABDE044A6DF7}">
      <dgm:prSet/>
      <dgm:spPr/>
      <dgm:t>
        <a:bodyPr/>
        <a:lstStyle/>
        <a:p>
          <a:endParaRPr lang="en-NZ"/>
        </a:p>
      </dgm:t>
    </dgm:pt>
    <dgm:pt modelId="{75DF407F-1947-46E9-A15E-A24E2072D518}">
      <dgm:prSet phldrT="[文本]"/>
      <dgm:spPr/>
      <dgm:t>
        <a:bodyPr/>
        <a:lstStyle/>
        <a:p>
          <a:r>
            <a:rPr lang="en-US" dirty="0" smtClean="0"/>
            <a:t>Project </a:t>
          </a:r>
          <a:r>
            <a:rPr lang="en-NZ" dirty="0" smtClean="0"/>
            <a:t>description</a:t>
          </a:r>
          <a:endParaRPr lang="en-NZ" dirty="0"/>
        </a:p>
      </dgm:t>
    </dgm:pt>
    <dgm:pt modelId="{04DE49C1-3221-4FB4-81BE-C04BCC5285F0}" type="parTrans" cxnId="{76FE2994-51B0-4238-B9B8-E2144FC1E03E}">
      <dgm:prSet/>
      <dgm:spPr/>
      <dgm:t>
        <a:bodyPr/>
        <a:lstStyle/>
        <a:p>
          <a:endParaRPr lang="en-NZ"/>
        </a:p>
      </dgm:t>
    </dgm:pt>
    <dgm:pt modelId="{338784E7-F603-4211-88BB-747E44F4377F}" type="sibTrans" cxnId="{76FE2994-51B0-4238-B9B8-E2144FC1E03E}">
      <dgm:prSet/>
      <dgm:spPr/>
      <dgm:t>
        <a:bodyPr/>
        <a:lstStyle/>
        <a:p>
          <a:endParaRPr lang="en-NZ"/>
        </a:p>
      </dgm:t>
    </dgm:pt>
    <dgm:pt modelId="{11E7DE15-BA54-4F69-AB19-AA855B032218}">
      <dgm:prSet phldrT="[文本]"/>
      <dgm:spPr/>
      <dgm:t>
        <a:bodyPr/>
        <a:lstStyle/>
        <a:p>
          <a:r>
            <a:rPr lang="en-US" dirty="0" smtClean="0"/>
            <a:t>Project plan</a:t>
          </a:r>
          <a:endParaRPr lang="en-NZ" dirty="0"/>
        </a:p>
      </dgm:t>
    </dgm:pt>
    <dgm:pt modelId="{434B5AD4-45CF-437D-965D-BDCC75F3EBF8}" type="parTrans" cxnId="{EBAB4B9B-8EA1-4DE7-98B5-B8EE41BC4465}">
      <dgm:prSet/>
      <dgm:spPr/>
      <dgm:t>
        <a:bodyPr/>
        <a:lstStyle/>
        <a:p>
          <a:endParaRPr lang="en-NZ"/>
        </a:p>
      </dgm:t>
    </dgm:pt>
    <dgm:pt modelId="{6F88288E-EB0A-4155-AF27-A97DDBB82174}" type="sibTrans" cxnId="{EBAB4B9B-8EA1-4DE7-98B5-B8EE41BC4465}">
      <dgm:prSet/>
      <dgm:spPr/>
      <dgm:t>
        <a:bodyPr/>
        <a:lstStyle/>
        <a:p>
          <a:endParaRPr lang="en-NZ"/>
        </a:p>
      </dgm:t>
    </dgm:pt>
    <dgm:pt modelId="{DD35BDB6-81EC-49FE-AE18-6DD3838A69FE}">
      <dgm:prSet phldrT="[文本]"/>
      <dgm:spPr/>
      <dgm:t>
        <a:bodyPr/>
        <a:lstStyle/>
        <a:p>
          <a:r>
            <a:rPr lang="en-NZ" dirty="0" smtClean="0"/>
            <a:t>What can I gain</a:t>
          </a:r>
          <a:endParaRPr lang="en-NZ" dirty="0"/>
        </a:p>
      </dgm:t>
    </dgm:pt>
    <dgm:pt modelId="{838DC6BD-7C09-454B-A5C9-39A6C4BDEB38}" type="parTrans" cxnId="{C2A8F7D6-4536-40B2-BDD6-F745B28F2371}">
      <dgm:prSet/>
      <dgm:spPr/>
      <dgm:t>
        <a:bodyPr/>
        <a:lstStyle/>
        <a:p>
          <a:endParaRPr lang="en-NZ"/>
        </a:p>
      </dgm:t>
    </dgm:pt>
    <dgm:pt modelId="{FE0F7CC7-D61A-40E9-8835-B758810AAAB1}" type="sibTrans" cxnId="{C2A8F7D6-4536-40B2-BDD6-F745B28F2371}">
      <dgm:prSet/>
      <dgm:spPr/>
      <dgm:t>
        <a:bodyPr/>
        <a:lstStyle/>
        <a:p>
          <a:endParaRPr lang="en-NZ"/>
        </a:p>
      </dgm:t>
    </dgm:pt>
    <dgm:pt modelId="{B928076B-8F67-4B99-ABCB-F8E9C29E0085}" type="pres">
      <dgm:prSet presAssocID="{7FE6DC23-4B73-40CB-9AE1-24E1D23010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NZ"/>
        </a:p>
      </dgm:t>
    </dgm:pt>
    <dgm:pt modelId="{DD337D18-41B3-4C4C-9FD8-05DE2DEFE710}" type="pres">
      <dgm:prSet presAssocID="{DD35BDB6-81EC-49FE-AE18-6DD3838A69FE}" presName="boxAndChildren" presStyleCnt="0"/>
      <dgm:spPr/>
    </dgm:pt>
    <dgm:pt modelId="{54B975A3-467F-4C98-BC7C-8C824A6985EB}" type="pres">
      <dgm:prSet presAssocID="{DD35BDB6-81EC-49FE-AE18-6DD3838A69FE}" presName="parentTextBox" presStyleLbl="node1" presStyleIdx="0" presStyleCnt="4"/>
      <dgm:spPr/>
      <dgm:t>
        <a:bodyPr/>
        <a:lstStyle/>
        <a:p>
          <a:endParaRPr lang="en-NZ"/>
        </a:p>
      </dgm:t>
    </dgm:pt>
    <dgm:pt modelId="{BBCD6BE3-79F8-4C8D-AF5F-F047344E82B7}" type="pres">
      <dgm:prSet presAssocID="{6F88288E-EB0A-4155-AF27-A97DDBB82174}" presName="sp" presStyleCnt="0"/>
      <dgm:spPr/>
    </dgm:pt>
    <dgm:pt modelId="{A9955280-0901-4BF5-A79A-BF1E5496CC51}" type="pres">
      <dgm:prSet presAssocID="{11E7DE15-BA54-4F69-AB19-AA855B032218}" presName="arrowAndChildren" presStyleCnt="0"/>
      <dgm:spPr/>
    </dgm:pt>
    <dgm:pt modelId="{2C04AA8B-FAB3-4CE5-B978-B98389BA88A5}" type="pres">
      <dgm:prSet presAssocID="{11E7DE15-BA54-4F69-AB19-AA855B032218}" presName="parentTextArrow" presStyleLbl="node1" presStyleIdx="1" presStyleCnt="4"/>
      <dgm:spPr/>
      <dgm:t>
        <a:bodyPr/>
        <a:lstStyle/>
        <a:p>
          <a:endParaRPr lang="en-NZ"/>
        </a:p>
      </dgm:t>
    </dgm:pt>
    <dgm:pt modelId="{783B0CCA-33E4-4179-A17A-85965D6E7E3A}" type="pres">
      <dgm:prSet presAssocID="{338784E7-F603-4211-88BB-747E44F4377F}" presName="sp" presStyleCnt="0"/>
      <dgm:spPr/>
    </dgm:pt>
    <dgm:pt modelId="{7E3A94D4-9307-4781-8D97-E72329F30B43}" type="pres">
      <dgm:prSet presAssocID="{75DF407F-1947-46E9-A15E-A24E2072D518}" presName="arrowAndChildren" presStyleCnt="0"/>
      <dgm:spPr/>
    </dgm:pt>
    <dgm:pt modelId="{A798188E-361E-4CFC-AE22-6AFBB5447DF6}" type="pres">
      <dgm:prSet presAssocID="{75DF407F-1947-46E9-A15E-A24E2072D518}" presName="parentTextArrow" presStyleLbl="node1" presStyleIdx="2" presStyleCnt="4"/>
      <dgm:spPr/>
      <dgm:t>
        <a:bodyPr/>
        <a:lstStyle/>
        <a:p>
          <a:endParaRPr lang="en-NZ"/>
        </a:p>
      </dgm:t>
    </dgm:pt>
    <dgm:pt modelId="{3D8CC3CE-2AFF-4EAE-9160-EBB469932936}" type="pres">
      <dgm:prSet presAssocID="{B3F58C84-D9BF-4C42-A513-530C068F7D5B}" presName="sp" presStyleCnt="0"/>
      <dgm:spPr/>
    </dgm:pt>
    <dgm:pt modelId="{A527971B-C82D-4450-8C9A-F05F1239AE06}" type="pres">
      <dgm:prSet presAssocID="{A8D23CD3-BAFC-40B8-8C98-FA2FF2D57327}" presName="arrowAndChildren" presStyleCnt="0"/>
      <dgm:spPr/>
    </dgm:pt>
    <dgm:pt modelId="{A21FEA69-1677-42A0-9359-63B32A637C04}" type="pres">
      <dgm:prSet presAssocID="{A8D23CD3-BAFC-40B8-8C98-FA2FF2D57327}" presName="parentTextArrow" presStyleLbl="node1" presStyleIdx="3" presStyleCnt="4"/>
      <dgm:spPr/>
      <dgm:t>
        <a:bodyPr/>
        <a:lstStyle/>
        <a:p>
          <a:endParaRPr lang="en-NZ"/>
        </a:p>
      </dgm:t>
    </dgm:pt>
  </dgm:ptLst>
  <dgm:cxnLst>
    <dgm:cxn modelId="{C2A8F7D6-4536-40B2-BDD6-F745B28F2371}" srcId="{7FE6DC23-4B73-40CB-9AE1-24E1D2301055}" destId="{DD35BDB6-81EC-49FE-AE18-6DD3838A69FE}" srcOrd="3" destOrd="0" parTransId="{838DC6BD-7C09-454B-A5C9-39A6C4BDEB38}" sibTransId="{FE0F7CC7-D61A-40E9-8835-B758810AAAB1}"/>
    <dgm:cxn modelId="{68B05C1D-C07E-4BEF-88CE-55CFACF12AF5}" type="presOf" srcId="{A8D23CD3-BAFC-40B8-8C98-FA2FF2D57327}" destId="{A21FEA69-1677-42A0-9359-63B32A637C04}" srcOrd="0" destOrd="0" presId="urn:microsoft.com/office/officeart/2005/8/layout/process4"/>
    <dgm:cxn modelId="{EBAB4B9B-8EA1-4DE7-98B5-B8EE41BC4465}" srcId="{7FE6DC23-4B73-40CB-9AE1-24E1D2301055}" destId="{11E7DE15-BA54-4F69-AB19-AA855B032218}" srcOrd="2" destOrd="0" parTransId="{434B5AD4-45CF-437D-965D-BDCC75F3EBF8}" sibTransId="{6F88288E-EB0A-4155-AF27-A97DDBB82174}"/>
    <dgm:cxn modelId="{BB9D499F-5486-4780-BD6C-A5D9D0B1A144}" type="presOf" srcId="{75DF407F-1947-46E9-A15E-A24E2072D518}" destId="{A798188E-361E-4CFC-AE22-6AFBB5447DF6}" srcOrd="0" destOrd="0" presId="urn:microsoft.com/office/officeart/2005/8/layout/process4"/>
    <dgm:cxn modelId="{24928DDD-9AB0-4EC3-8915-403ADB347C57}" type="presOf" srcId="{11E7DE15-BA54-4F69-AB19-AA855B032218}" destId="{2C04AA8B-FAB3-4CE5-B978-B98389BA88A5}" srcOrd="0" destOrd="0" presId="urn:microsoft.com/office/officeart/2005/8/layout/process4"/>
    <dgm:cxn modelId="{932F4707-D2CD-4F09-A41D-ABDE044A6DF7}" srcId="{7FE6DC23-4B73-40CB-9AE1-24E1D2301055}" destId="{A8D23CD3-BAFC-40B8-8C98-FA2FF2D57327}" srcOrd="0" destOrd="0" parTransId="{B6399445-3771-491B-A7F9-6D53B47CB986}" sibTransId="{B3F58C84-D9BF-4C42-A513-530C068F7D5B}"/>
    <dgm:cxn modelId="{1DACB9A3-82F3-492A-AB7A-D0034CD75800}" type="presOf" srcId="{7FE6DC23-4B73-40CB-9AE1-24E1D2301055}" destId="{B928076B-8F67-4B99-ABCB-F8E9C29E0085}" srcOrd="0" destOrd="0" presId="urn:microsoft.com/office/officeart/2005/8/layout/process4"/>
    <dgm:cxn modelId="{76FE2994-51B0-4238-B9B8-E2144FC1E03E}" srcId="{7FE6DC23-4B73-40CB-9AE1-24E1D2301055}" destId="{75DF407F-1947-46E9-A15E-A24E2072D518}" srcOrd="1" destOrd="0" parTransId="{04DE49C1-3221-4FB4-81BE-C04BCC5285F0}" sibTransId="{338784E7-F603-4211-88BB-747E44F4377F}"/>
    <dgm:cxn modelId="{4E870651-50D8-4B97-A5C7-6CF98A45949A}" type="presOf" srcId="{DD35BDB6-81EC-49FE-AE18-6DD3838A69FE}" destId="{54B975A3-467F-4C98-BC7C-8C824A6985EB}" srcOrd="0" destOrd="0" presId="urn:microsoft.com/office/officeart/2005/8/layout/process4"/>
    <dgm:cxn modelId="{AE237D5C-E584-4D11-969E-5069F4C16ACF}" type="presParOf" srcId="{B928076B-8F67-4B99-ABCB-F8E9C29E0085}" destId="{DD337D18-41B3-4C4C-9FD8-05DE2DEFE710}" srcOrd="0" destOrd="0" presId="urn:microsoft.com/office/officeart/2005/8/layout/process4"/>
    <dgm:cxn modelId="{FBA46ADD-4485-4E9A-8E1C-C30E87437606}" type="presParOf" srcId="{DD337D18-41B3-4C4C-9FD8-05DE2DEFE710}" destId="{54B975A3-467F-4C98-BC7C-8C824A6985EB}" srcOrd="0" destOrd="0" presId="urn:microsoft.com/office/officeart/2005/8/layout/process4"/>
    <dgm:cxn modelId="{50845F1F-4081-4D04-B895-1D7848472811}" type="presParOf" srcId="{B928076B-8F67-4B99-ABCB-F8E9C29E0085}" destId="{BBCD6BE3-79F8-4C8D-AF5F-F047344E82B7}" srcOrd="1" destOrd="0" presId="urn:microsoft.com/office/officeart/2005/8/layout/process4"/>
    <dgm:cxn modelId="{56ACA360-92BA-4196-8965-E9E7D955B883}" type="presParOf" srcId="{B928076B-8F67-4B99-ABCB-F8E9C29E0085}" destId="{A9955280-0901-4BF5-A79A-BF1E5496CC51}" srcOrd="2" destOrd="0" presId="urn:microsoft.com/office/officeart/2005/8/layout/process4"/>
    <dgm:cxn modelId="{FE4B67C8-64F2-4337-B9B8-CF2C910358EF}" type="presParOf" srcId="{A9955280-0901-4BF5-A79A-BF1E5496CC51}" destId="{2C04AA8B-FAB3-4CE5-B978-B98389BA88A5}" srcOrd="0" destOrd="0" presId="urn:microsoft.com/office/officeart/2005/8/layout/process4"/>
    <dgm:cxn modelId="{ACAE226A-DB48-4F56-9689-732E70E8D730}" type="presParOf" srcId="{B928076B-8F67-4B99-ABCB-F8E9C29E0085}" destId="{783B0CCA-33E4-4179-A17A-85965D6E7E3A}" srcOrd="3" destOrd="0" presId="urn:microsoft.com/office/officeart/2005/8/layout/process4"/>
    <dgm:cxn modelId="{8341E38A-5B08-425A-B960-E4ADF22AF888}" type="presParOf" srcId="{B928076B-8F67-4B99-ABCB-F8E9C29E0085}" destId="{7E3A94D4-9307-4781-8D97-E72329F30B43}" srcOrd="4" destOrd="0" presId="urn:microsoft.com/office/officeart/2005/8/layout/process4"/>
    <dgm:cxn modelId="{4F51DEA3-8E54-45EB-BD27-725A2B4D6F99}" type="presParOf" srcId="{7E3A94D4-9307-4781-8D97-E72329F30B43}" destId="{A798188E-361E-4CFC-AE22-6AFBB5447DF6}" srcOrd="0" destOrd="0" presId="urn:microsoft.com/office/officeart/2005/8/layout/process4"/>
    <dgm:cxn modelId="{23F3BA68-235B-49AC-B0DE-0601E4E18843}" type="presParOf" srcId="{B928076B-8F67-4B99-ABCB-F8E9C29E0085}" destId="{3D8CC3CE-2AFF-4EAE-9160-EBB469932936}" srcOrd="5" destOrd="0" presId="urn:microsoft.com/office/officeart/2005/8/layout/process4"/>
    <dgm:cxn modelId="{07B1C565-7DC6-4924-8898-8A8F31ADBDC8}" type="presParOf" srcId="{B928076B-8F67-4B99-ABCB-F8E9C29E0085}" destId="{A527971B-C82D-4450-8C9A-F05F1239AE06}" srcOrd="6" destOrd="0" presId="urn:microsoft.com/office/officeart/2005/8/layout/process4"/>
    <dgm:cxn modelId="{F51988D5-6659-4229-B061-FECF31BE9F9B}" type="presParOf" srcId="{A527971B-C82D-4450-8C9A-F05F1239AE06}" destId="{A21FEA69-1677-42A0-9359-63B32A637C0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B975A3-467F-4C98-BC7C-8C824A6985EB}">
      <dsp:nvSpPr>
        <dsp:cNvPr id="0" name=""/>
        <dsp:cNvSpPr/>
      </dsp:nvSpPr>
      <dsp:spPr>
        <a:xfrm>
          <a:off x="0" y="3396466"/>
          <a:ext cx="6500858" cy="7430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600" kern="1200" dirty="0" smtClean="0"/>
            <a:t>What can I gain</a:t>
          </a:r>
          <a:endParaRPr lang="en-NZ" sz="2600" kern="1200" dirty="0"/>
        </a:p>
      </dsp:txBody>
      <dsp:txXfrm>
        <a:off x="0" y="3396466"/>
        <a:ext cx="6500858" cy="743063"/>
      </dsp:txXfrm>
    </dsp:sp>
    <dsp:sp modelId="{2C04AA8B-FAB3-4CE5-B978-B98389BA88A5}">
      <dsp:nvSpPr>
        <dsp:cNvPr id="0" name=""/>
        <dsp:cNvSpPr/>
      </dsp:nvSpPr>
      <dsp:spPr>
        <a:xfrm rot="10800000">
          <a:off x="0" y="2264780"/>
          <a:ext cx="6500858" cy="114283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Project plan</a:t>
          </a:r>
          <a:endParaRPr lang="en-NZ" sz="2600" kern="1200" dirty="0"/>
        </a:p>
      </dsp:txBody>
      <dsp:txXfrm rot="10800000">
        <a:off x="0" y="2264780"/>
        <a:ext cx="6500858" cy="1142832"/>
      </dsp:txXfrm>
    </dsp:sp>
    <dsp:sp modelId="{A798188E-361E-4CFC-AE22-6AFBB5447DF6}">
      <dsp:nvSpPr>
        <dsp:cNvPr id="0" name=""/>
        <dsp:cNvSpPr/>
      </dsp:nvSpPr>
      <dsp:spPr>
        <a:xfrm rot="10800000">
          <a:off x="0" y="1133093"/>
          <a:ext cx="6500858" cy="114283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Project </a:t>
          </a:r>
          <a:r>
            <a:rPr lang="en-NZ" sz="2600" kern="1200" dirty="0" smtClean="0"/>
            <a:t>description</a:t>
          </a:r>
          <a:endParaRPr lang="en-NZ" sz="2600" kern="1200" dirty="0"/>
        </a:p>
      </dsp:txBody>
      <dsp:txXfrm rot="10800000">
        <a:off x="0" y="1133093"/>
        <a:ext cx="6500858" cy="1142832"/>
      </dsp:txXfrm>
    </dsp:sp>
    <dsp:sp modelId="{A21FEA69-1677-42A0-9359-63B32A637C04}">
      <dsp:nvSpPr>
        <dsp:cNvPr id="0" name=""/>
        <dsp:cNvSpPr/>
      </dsp:nvSpPr>
      <dsp:spPr>
        <a:xfrm rot="10800000">
          <a:off x="0" y="1407"/>
          <a:ext cx="6500858" cy="114283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600" kern="1200" dirty="0" smtClean="0"/>
            <a:t>Organizations</a:t>
          </a:r>
          <a:endParaRPr lang="en-NZ" sz="2600" kern="1200" dirty="0"/>
        </a:p>
      </dsp:txBody>
      <dsp:txXfrm rot="10800000">
        <a:off x="0" y="1407"/>
        <a:ext cx="6500858" cy="11428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FF91339-AC9B-401D-B282-B8178A317CCB}" type="datetimeFigureOut">
              <a:rPr lang="en-US" smtClean="0"/>
              <a:pPr/>
              <a:t>3/31/2010</a:t>
            </a:fld>
            <a:endParaRPr lang="en-NZ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633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633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D76FEE5-8832-4DAD-A7CB-FCCEB462573E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latinLnBrk="0">
              <a:defRPr lang="zh-CN" sz="1300"/>
            </a:lvl1pPr>
            <a:extLst/>
          </a:lstStyle>
          <a:p>
            <a:endParaRPr lang="zh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latinLnBrk="0">
              <a:defRPr lang="zh-CN" sz="1300"/>
            </a:lvl1pPr>
            <a:extLst/>
          </a:lstStyle>
          <a:p>
            <a:fld id="{C238408C-6839-46EE-8131-EDA75C487F2E}" type="datetimeFigureOut">
              <a:rPr/>
              <a:pPr/>
              <a:t>2006-6-30</a:t>
            </a:fld>
            <a:endParaRPr 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6125"/>
            <a:ext cx="4960938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>
            <a:extLst/>
          </a:lstStyle>
          <a:p>
            <a:endParaRPr lang="zh-C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>
            <a:extLst/>
          </a:lstStyle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633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latinLnBrk="0">
              <a:defRPr lang="zh-CN" sz="1300"/>
            </a:lvl1pPr>
            <a:extLst/>
          </a:lstStyle>
          <a:p>
            <a:endParaRPr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633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latinLnBrk="0">
              <a:defRPr lang="zh-CN" sz="1300"/>
            </a:lvl1pPr>
            <a:extLst/>
          </a:lstStyle>
          <a:p>
            <a:fld id="{87D77045-401A-4D5E-BFE3-54C21A8A6634}" type="slidenum">
              <a:rPr/>
              <a:pPr/>
              <a:t>‹#›</a:t>
            </a:fld>
            <a:endParaRPr 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zh-CN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zh-CN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zh-CN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zh-CN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zh-CN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zh-CN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zh-CN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zh-CN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zh-CN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zh-CN" smtClean="0"/>
              <a:pPr/>
              <a:t>1</a:t>
            </a:fld>
            <a:endParaRPr 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zh-CN" smtClean="0"/>
              <a:pPr/>
              <a:t>2</a:t>
            </a:fld>
            <a:endParaRPr 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altLang="zh-CN" smtClean="0"/>
              <a:pPr/>
              <a:t>3</a:t>
            </a:fld>
            <a:endParaRPr 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altLang="zh-CN" smtClean="0"/>
              <a:pPr/>
              <a:t>4</a:t>
            </a:fld>
            <a:endParaRPr 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altLang="zh-CN" smtClean="0"/>
              <a:pPr/>
              <a:t>5</a:t>
            </a:fld>
            <a:endParaRPr 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altLang="zh-CN" smtClean="0"/>
              <a:pPr/>
              <a:t>6</a:t>
            </a:fld>
            <a:endParaRPr 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altLang="zh-CN" smtClean="0"/>
              <a:pPr/>
              <a:t>7</a:t>
            </a:fld>
            <a:endParaRPr 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altLang="zh-CN" smtClean="0"/>
              <a:pPr/>
              <a:t>8</a:t>
            </a:fld>
            <a:endParaRPr 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altLang="zh-CN" smtClean="0"/>
              <a:pPr/>
              <a:t>9</a:t>
            </a:fld>
            <a:endParaRPr 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3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zh-CN"/>
          </a:p>
        </p:txBody>
      </p:sp>
      <p:sp>
        <p:nvSpPr>
          <p:cNvPr id="36" name="Shape 35"/>
          <p:cNvSpPr>
            <a:spLocks/>
          </p:cNvSpPr>
          <p:nvPr/>
        </p:nvSpPr>
        <p:spPr bwMode="auto">
          <a:xfrm>
            <a:off x="4821864" y="1066800"/>
            <a:ext cx="4343400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zh-CN"/>
          </a:p>
        </p:txBody>
      </p:sp>
      <p:sp>
        <p:nvSpPr>
          <p:cNvPr id="43" name="Shape 42"/>
          <p:cNvSpPr>
            <a:spLocks/>
          </p:cNvSpPr>
          <p:nvPr/>
        </p:nvSpPr>
        <p:spPr bwMode="auto">
          <a:xfrm>
            <a:off x="290624" y="-14176"/>
            <a:ext cx="5562600" cy="6553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zh-CN"/>
          </a:p>
        </p:txBody>
      </p:sp>
      <p:sp>
        <p:nvSpPr>
          <p:cNvPr id="22" name="Shape 21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zh-CN"/>
          </a:p>
        </p:txBody>
      </p:sp>
      <p:sp>
        <p:nvSpPr>
          <p:cNvPr id="24" name="Shape 23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zh-CN"/>
          </a:p>
        </p:txBody>
      </p:sp>
      <p:sp>
        <p:nvSpPr>
          <p:cNvPr id="26" name="Shape 25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zh-CN"/>
          </a:p>
        </p:txBody>
      </p:sp>
      <p:sp>
        <p:nvSpPr>
          <p:cNvPr id="27" name="Shape 26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zh-CN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00" y="6416675"/>
            <a:ext cx="2133600" cy="365125"/>
          </a:xfrm>
        </p:spPr>
        <p:txBody>
          <a:bodyPr/>
          <a:lstStyle>
            <a:extLst/>
          </a:lstStyle>
          <a:p>
            <a:fld id="{743653DA-8BF4-4869-96FE-9BCF43372D46}" type="datetimeFigureOut">
              <a:rPr/>
              <a:pPr/>
              <a:t>2006-6-30</a:t>
            </a:fld>
            <a:endParaRPr kumimoji="0" lang="zh-C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5562600" cy="365125"/>
          </a:xfrm>
        </p:spPr>
        <p:txBody>
          <a:bodyPr/>
          <a:lstStyle>
            <a:extLst/>
          </a:lstStyle>
          <a:p>
            <a:endParaRPr kumimoji="0" lang="zh-C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</p:spPr>
        <p:txBody>
          <a:bodyPr/>
          <a:lstStyle>
            <a:extLst/>
          </a:lstStyle>
          <a:p>
            <a:fld id="{72AC53DF-4216-466D-99A7-94400E6C2A25}" type="slidenum">
              <a:rPr/>
              <a:pPr/>
              <a:t>‹#›</a:t>
            </a:fld>
            <a:endParaRPr kumimoji="0" lang="zh-CN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45" name="Rectangle 44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alpha val="50000"/>
              <a:satMod val="18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3400" y="464504"/>
            <a:ext cx="8153400" cy="774192"/>
          </a:xfrm>
        </p:spPr>
        <p:txBody>
          <a:bodyPr/>
          <a:lstStyle>
            <a:lvl1pPr marR="9144" algn="r" eaLnBrk="1" latinLnBrk="0" hangingPunct="1">
              <a:defRPr kumimoji="0" lang="zh-CN" sz="3800"/>
            </a:lvl1pPr>
            <a:extLst/>
          </a:lstStyle>
          <a:p>
            <a:pPr eaLnBrk="1" latinLnBrk="0" hangingPunct="1"/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838381" y="1371600"/>
            <a:ext cx="3848419" cy="457200"/>
          </a:xfrm>
        </p:spPr>
        <p:txBody>
          <a:bodyPr tIns="0"/>
          <a:lstStyle>
            <a:lvl1pPr marL="0" indent="0" algn="r" eaLnBrk="1" latinLnBrk="0" hangingPunct="1">
              <a:spcBef>
                <a:spcPts val="0"/>
              </a:spcBef>
              <a:buNone/>
              <a:defRPr kumimoji="0" lang="zh-CN" sz="2000">
                <a:solidFill>
                  <a:schemeClr val="tx1"/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zh-CN" altLang="en-US" smtClean="0"/>
              <a:t>单击此处编辑母版副标题样式</a:t>
            </a:r>
            <a:endParaRPr/>
          </a:p>
        </p:txBody>
      </p:sp>
      <p:sp>
        <p:nvSpPr>
          <p:cNvPr id="58" name="Rectangle 5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59" name="Rectangle 5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60" name="Rectangle 5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61" name="Rectangle 6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62" name="Rectangle 6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129108-AC8D-4212-9283-60D9E99BF07A}" type="datetimeFigureOut">
              <a:rPr/>
              <a:pPr/>
              <a:t>2006-6-30</a:t>
            </a:fld>
            <a:endParaRPr kumimoji="0"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/>
              <a:pPr/>
              <a:t>‹#›</a:t>
            </a:fld>
            <a:endParaRPr kumimoji="0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352800"/>
            <a:ext cx="7772400" cy="1974059"/>
          </a:xfrm>
        </p:spPr>
        <p:txBody>
          <a:bodyPr anchor="b"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eaLnBrk="1" latinLnBrk="0" hangingPunct="1">
              <a:buNone/>
              <a:defRPr kumimoji="0" lang="zh-CN" sz="4000" b="1" cap="all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</a:defRPr>
            </a:lvl1pPr>
            <a:extLst/>
          </a:lstStyle>
          <a:p>
            <a:pPr eaLnBrk="1" latinLnBrk="0" hangingPunct="1"/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334000"/>
            <a:ext cx="7772400" cy="1052512"/>
          </a:xfrm>
        </p:spPr>
        <p:txBody>
          <a:bodyPr anchor="t"/>
          <a:lstStyle>
            <a:lvl1pPr marL="374904" eaLnBrk="1" latinLnBrk="0" hangingPunct="1">
              <a:buNone/>
              <a:defRPr kumimoji="0" lang="zh-CN" sz="2000">
                <a:solidFill>
                  <a:schemeClr val="tx2"/>
                </a:solidFill>
              </a:defRPr>
            </a:lvl1pPr>
            <a:lvl2pPr eaLnBrk="1" latinLnBrk="0" hangingPunct="1">
              <a:buNone/>
              <a:defRPr kumimoji="0" lang="zh-CN" sz="180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lang="zh-CN" sz="16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lang="zh-CN" sz="140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lang="zh-CN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ED3D3-6235-4F4C-B439-DF277FB555A7}" type="datetimeFigureOut">
              <a:rPr/>
              <a:pPr/>
              <a:t>2006-6-30</a:t>
            </a:fld>
            <a:endParaRPr kumimoji="0" 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5562600" cy="365125"/>
          </a:xfrm>
        </p:spPr>
        <p:txBody>
          <a:bodyPr/>
          <a:lstStyle>
            <a:extLst/>
          </a:lstStyle>
          <a:p>
            <a:endParaRPr kumimoji="0" 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/>
              <a:pPr/>
              <a:t>‹#›</a:t>
            </a:fld>
            <a:endParaRPr kumimoji="0" 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1295400"/>
          </a:xfrm>
        </p:spPr>
        <p:txBody>
          <a:bodyPr anchor="ctr"/>
          <a:lstStyle>
            <a:extLst/>
          </a:lstStyle>
          <a:p>
            <a:pPr eaLnBrk="1" latinLnBrk="0" hangingPunct="1"/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4038600" cy="4525963"/>
          </a:xfrm>
        </p:spPr>
        <p:txBody>
          <a:bodyPr/>
          <a:lstStyle>
            <a:lvl1pPr marL="0" indent="0" eaLnBrk="1" latinLnBrk="0" hangingPunct="1">
              <a:buFontTx/>
              <a:buNone/>
              <a:defRPr kumimoji="0" lang="zh-CN" sz="2000"/>
            </a:lvl1pPr>
            <a:lvl2pPr eaLnBrk="1" latinLnBrk="0" hangingPunct="1">
              <a:defRPr kumimoji="0" lang="zh-CN" sz="2400"/>
            </a:lvl2pPr>
            <a:lvl3pPr eaLnBrk="1" latinLnBrk="0" hangingPunct="1">
              <a:defRPr kumimoji="0" lang="zh-CN" sz="2000"/>
            </a:lvl3pPr>
            <a:lvl4pPr eaLnBrk="1" latinLnBrk="0" hangingPunct="1">
              <a:defRPr kumimoji="0" lang="zh-CN" sz="1800"/>
            </a:lvl4pPr>
            <a:lvl5pPr eaLnBrk="1" latinLnBrk="0" hangingPunct="1">
              <a:defRPr kumimoji="0" lang="zh-CN"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600200"/>
            <a:ext cx="4038600" cy="4525963"/>
          </a:xfrm>
        </p:spPr>
        <p:txBody>
          <a:bodyPr/>
          <a:lstStyle>
            <a:lvl1pPr eaLnBrk="1" latinLnBrk="0" hangingPunct="1">
              <a:defRPr kumimoji="0" lang="zh-CN" sz="2800"/>
            </a:lvl1pPr>
            <a:lvl2pPr eaLnBrk="1" latinLnBrk="0" hangingPunct="1">
              <a:defRPr kumimoji="0" lang="zh-CN" sz="2400"/>
            </a:lvl2pPr>
            <a:lvl3pPr eaLnBrk="1" latinLnBrk="0" hangingPunct="1">
              <a:defRPr kumimoji="0" lang="zh-CN" sz="2000"/>
            </a:lvl3pPr>
            <a:lvl4pPr eaLnBrk="1" latinLnBrk="0" hangingPunct="1">
              <a:defRPr kumimoji="0" lang="zh-CN" sz="1800"/>
            </a:lvl4pPr>
            <a:lvl5pPr eaLnBrk="1" latinLnBrk="0" hangingPunct="1">
              <a:defRPr kumimoji="0" lang="zh-CN"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5F1E3E-4B2F-4895-B65E-28B2E64F39F6}" type="datetimeFigureOut">
              <a:rPr/>
              <a:pPr/>
              <a:t>2006-6-30</a:t>
            </a:fld>
            <a:endParaRPr kumimoji="0" 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/>
              <a:pPr/>
              <a:t>‹#›</a:t>
            </a:fld>
            <a:endParaRPr kumimoji="0" lang="zh-CN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2305044" y="3867144"/>
            <a:ext cx="4533900" cy="1601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402264"/>
            <a:ext cx="8686800" cy="886265"/>
          </a:xfrm>
          <a:prstGeom prst="rect">
            <a:avLst/>
          </a:prstGeom>
          <a:solidFill>
            <a:schemeClr val="bg2">
              <a:alpha val="50000"/>
              <a:satMod val="18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 eaLnBrk="1" latinLnBrk="0" hangingPunct="1">
              <a:defRPr kumimoji="0" lang="zh-CN" sz="4000"/>
            </a:lvl1pPr>
            <a:extLst/>
          </a:lstStyle>
          <a:p>
            <a:pPr eaLnBrk="1" latinLnBrk="0" hangingPunct="1"/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 eaLnBrk="1" latinLnBrk="0" hangingPunct="1">
              <a:buNone/>
              <a:defRPr kumimoji="0" lang="zh-CN" sz="2400" b="1">
                <a:solidFill>
                  <a:schemeClr val="accent2"/>
                </a:solidFill>
              </a:defRPr>
            </a:lvl1pPr>
            <a:lvl2pPr eaLnBrk="1" latinLnBrk="0" hangingPunct="1">
              <a:buNone/>
              <a:defRPr kumimoji="0" lang="zh-CN" sz="2000" b="1"/>
            </a:lvl2pPr>
            <a:lvl3pPr eaLnBrk="1" latinLnBrk="0" hangingPunct="1">
              <a:buNone/>
              <a:defRPr kumimoji="0" lang="zh-CN" sz="1800" b="1"/>
            </a:lvl3pPr>
            <a:lvl4pPr eaLnBrk="1" latinLnBrk="0" hangingPunct="1">
              <a:buNone/>
              <a:defRPr kumimoji="0" lang="zh-CN" sz="1600" b="1"/>
            </a:lvl4pPr>
            <a:lvl5pPr eaLnBrk="1" latinLnBrk="0" hangingPunct="1">
              <a:buNone/>
              <a:defRPr kumimoji="0" lang="zh-CN" sz="1600" b="1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 eaLnBrk="1" latinLnBrk="0" hangingPunct="1">
              <a:buNone/>
              <a:defRPr kumimoji="0" lang="zh-CN" sz="2400" b="1">
                <a:solidFill>
                  <a:schemeClr val="accent2"/>
                </a:solidFill>
              </a:defRPr>
            </a:lvl1pPr>
            <a:lvl2pPr eaLnBrk="1" latinLnBrk="0" hangingPunct="1">
              <a:buNone/>
              <a:defRPr kumimoji="0" lang="zh-CN" sz="2000" b="1"/>
            </a:lvl2pPr>
            <a:lvl3pPr eaLnBrk="1" latinLnBrk="0" hangingPunct="1">
              <a:buNone/>
              <a:defRPr kumimoji="0" lang="zh-CN" sz="1800" b="1"/>
            </a:lvl3pPr>
            <a:lvl4pPr eaLnBrk="1" latinLnBrk="0" hangingPunct="1">
              <a:buNone/>
              <a:defRPr kumimoji="0" lang="zh-CN" sz="1600" b="1"/>
            </a:lvl4pPr>
            <a:lvl5pPr eaLnBrk="1" latinLnBrk="0" hangingPunct="1">
              <a:buNone/>
              <a:defRPr kumimoji="0" lang="zh-CN" sz="1600" b="1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 eaLnBrk="1" latinLnBrk="0" hangingPunct="1">
              <a:defRPr kumimoji="0" lang="zh-CN" sz="2400"/>
            </a:lvl1pPr>
            <a:lvl2pPr eaLnBrk="1" latinLnBrk="0" hangingPunct="1">
              <a:defRPr kumimoji="0" lang="zh-CN" sz="2000"/>
            </a:lvl2pPr>
            <a:lvl3pPr eaLnBrk="1" latinLnBrk="0" hangingPunct="1">
              <a:defRPr kumimoji="0" lang="zh-CN" sz="1800"/>
            </a:lvl3pPr>
            <a:lvl4pPr eaLnBrk="1" latinLnBrk="0" hangingPunct="1">
              <a:defRPr kumimoji="0" lang="zh-CN" sz="1600"/>
            </a:lvl4pPr>
            <a:lvl5pPr eaLnBrk="1" latinLnBrk="0" hangingPunct="1">
              <a:defRPr kumimoji="0" lang="zh-CN"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 eaLnBrk="1" latinLnBrk="0" hangingPunct="1">
              <a:defRPr kumimoji="0" lang="zh-CN" sz="2400"/>
            </a:lvl1pPr>
            <a:lvl2pPr eaLnBrk="1" latinLnBrk="0" hangingPunct="1">
              <a:defRPr kumimoji="0" lang="zh-CN" sz="2000"/>
            </a:lvl2pPr>
            <a:lvl3pPr eaLnBrk="1" latinLnBrk="0" hangingPunct="1">
              <a:defRPr kumimoji="0" lang="zh-CN" sz="1800"/>
            </a:lvl3pPr>
            <a:lvl4pPr eaLnBrk="1" latinLnBrk="0" hangingPunct="1">
              <a:defRPr kumimoji="0" lang="zh-CN" sz="1600"/>
            </a:lvl4pPr>
            <a:lvl5pPr eaLnBrk="1" latinLnBrk="0" hangingPunct="1">
              <a:defRPr kumimoji="0" lang="zh-CN"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085435-8225-4333-BFFA-0096413F0D76}" type="datetimeFigureOut">
              <a:rPr/>
              <a:pPr/>
              <a:t>2006-6-30</a:t>
            </a:fld>
            <a:endParaRPr kumimoji="0" 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/>
              <a:pPr/>
              <a:t>‹#›</a:t>
            </a:fld>
            <a:endParaRPr kumimoji="0" lang="zh-CN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 eaLnBrk="1" latinLnBrk="0" hangingPunct="1">
              <a:defRPr kumimoji="0" lang="zh-CN" sz="4000" cap="none" baseline="0"/>
            </a:lvl1pPr>
            <a:extLst/>
          </a:lstStyle>
          <a:p>
            <a:pPr eaLnBrk="1" latinLnBrk="0" hangingPunct="1"/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83C494-2A87-468C-A21B-CB14FB9ABB00}" type="datetimeFigureOut">
              <a:rPr/>
              <a:pPr/>
              <a:t>2006-6-30</a:t>
            </a:fld>
            <a:endParaRPr kumimoji="0" 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/>
              <a:pPr/>
              <a:t>‹#›</a:t>
            </a:fld>
            <a:endParaRPr kumimoji="0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0FA0-5B31-4864-A2BB-719EA5A679C6}" type="datetimeFigureOut">
              <a:rPr/>
              <a:pPr/>
              <a:t>2006-6-30</a:t>
            </a:fld>
            <a:endParaRPr kumimoji="0" 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/>
              <a:pPr/>
              <a:t>‹#›</a:t>
            </a:fld>
            <a:endParaRPr kumimoji="0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 eaLnBrk="1" latinLnBrk="0" hangingPunct="1">
              <a:buNone/>
              <a:defRPr kumimoji="0" lang="zh-CN" sz="3600" b="0"/>
            </a:lvl1pPr>
            <a:extLst/>
          </a:lstStyle>
          <a:p>
            <a:pPr eaLnBrk="1" latinLnBrk="0" hangingPunct="1"/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 eaLnBrk="1" latinLnBrk="0" hangingPunct="1">
              <a:buNone/>
              <a:defRPr kumimoji="0" lang="zh-CN" sz="1800"/>
            </a:lvl1pPr>
            <a:lvl2pPr eaLnBrk="1" latinLnBrk="0" hangingPunct="1">
              <a:buNone/>
              <a:defRPr kumimoji="0" lang="zh-CN" sz="1200"/>
            </a:lvl2pPr>
            <a:lvl3pPr eaLnBrk="1" latinLnBrk="0" hangingPunct="1">
              <a:buNone/>
              <a:defRPr kumimoji="0" lang="zh-CN" sz="1000"/>
            </a:lvl3pPr>
            <a:lvl4pPr eaLnBrk="1" latinLnBrk="0" hangingPunct="1">
              <a:buNone/>
              <a:defRPr kumimoji="0" lang="zh-CN" sz="900"/>
            </a:lvl4pPr>
            <a:lvl5pPr eaLnBrk="1" latinLnBrk="0" hangingPunct="1">
              <a:buNone/>
              <a:defRPr kumimoji="0" lang="zh-CN" sz="9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 eaLnBrk="1" latinLnBrk="0" hangingPunct="1">
              <a:defRPr kumimoji="0" lang="zh-CN" sz="3200"/>
            </a:lvl1pPr>
            <a:lvl2pPr eaLnBrk="1" latinLnBrk="0" hangingPunct="1">
              <a:defRPr kumimoji="0" lang="zh-CN" sz="2800"/>
            </a:lvl2pPr>
            <a:lvl3pPr eaLnBrk="1" latinLnBrk="0" hangingPunct="1">
              <a:defRPr kumimoji="0" lang="zh-CN" sz="2400"/>
            </a:lvl3pPr>
            <a:lvl4pPr eaLnBrk="1" latinLnBrk="0" hangingPunct="1">
              <a:defRPr kumimoji="0" lang="zh-CN" sz="2000"/>
            </a:lvl4pPr>
            <a:lvl5pPr eaLnBrk="1" latinLnBrk="0" hangingPunct="1">
              <a:defRPr kumimoji="0" lang="zh-CN"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ECC0C8-36B8-442A-833D-B6AACE86BB77}" type="datetimeFigureOut">
              <a:rPr/>
              <a:pPr/>
              <a:t>2006-6-30</a:t>
            </a:fld>
            <a:endParaRPr kumimoji="0" 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/>
              <a:pPr/>
              <a:t>‹#›</a:t>
            </a:fld>
            <a:endParaRPr kumimoji="0" 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8" name="Group 17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6858000" cy="914400"/>
          </a:xfrm>
        </p:spPr>
        <p:txBody>
          <a:bodyPr anchor="b"/>
          <a:lstStyle>
            <a:lvl1pPr algn="l" eaLnBrk="1" latinLnBrk="0" hangingPunct="1">
              <a:buNone/>
              <a:defRPr kumimoji="0" lang="zh-CN" sz="2100" b="0"/>
            </a:lvl1pPr>
            <a:extLst/>
          </a:lstStyle>
          <a:p>
            <a:pPr eaLnBrk="1" latinLnBrk="0" hangingPunct="1"/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6712" y="1905000"/>
            <a:ext cx="8778240" cy="4960144"/>
          </a:xfrm>
        </p:spPr>
        <p:txBody>
          <a:bodyPr/>
          <a:lstStyle>
            <a:lvl1pPr eaLnBrk="1" latinLnBrk="0" hangingPunct="1">
              <a:buNone/>
              <a:defRPr kumimoji="0" lang="zh-CN"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zh-C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150144"/>
            <a:ext cx="6858000" cy="685800"/>
          </a:xfrm>
        </p:spPr>
        <p:txBody>
          <a:bodyPr/>
          <a:lstStyle>
            <a:lvl1pPr marL="27432" indent="0" eaLnBrk="1" latinLnBrk="0" hangingPunct="1">
              <a:spcBef>
                <a:spcPts val="0"/>
              </a:spcBef>
              <a:buNone/>
              <a:defRPr kumimoji="0" lang="zh-CN" sz="1400">
                <a:solidFill>
                  <a:srgbClr val="FFFFFF"/>
                </a:solidFill>
              </a:defRPr>
            </a:lvl1pPr>
            <a:lvl2pPr eaLnBrk="1" latinLnBrk="0" hangingPunct="1">
              <a:defRPr kumimoji="0" lang="zh-CN" sz="1200"/>
            </a:lvl2pPr>
            <a:lvl3pPr eaLnBrk="1" latinLnBrk="0" hangingPunct="1">
              <a:defRPr kumimoji="0" lang="zh-CN" sz="1000"/>
            </a:lvl3pPr>
            <a:lvl4pPr eaLnBrk="1" latinLnBrk="0" hangingPunct="1">
              <a:defRPr kumimoji="0" lang="zh-CN" sz="900"/>
            </a:lvl4pPr>
            <a:lvl5pPr eaLnBrk="1" latinLnBrk="0" hangingPunct="1">
              <a:defRPr kumimoji="0" lang="zh-CN" sz="9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14" name="Group 17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E20EC5-AC53-4169-941E-EDF10CD23748}" type="datetimeFigureOut">
              <a:rPr/>
              <a:pPr/>
              <a:t>2006-6-30</a:t>
            </a:fld>
            <a:endParaRPr kumimoji="0" 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/>
              <a:pPr/>
              <a:t>‹#›</a:t>
            </a:fld>
            <a:endParaRPr kumimoji="0" 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zh-CN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pPr eaLnBrk="1" latinLnBrk="0" hangingPunct="1"/>
            <a:r>
              <a:rPr kumimoji="0" lang="zh-CN" altLang="en-US" smtClean="0"/>
              <a:t>单击此处编辑母版标题样式</a:t>
            </a:r>
            <a:endParaRPr kumimoji="0" lang="en-US" smtClean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lang="zh-CN" sz="1100">
                <a:solidFill>
                  <a:schemeClr val="tx2"/>
                </a:solidFill>
              </a:defRPr>
            </a:lvl1pPr>
            <a:extLst/>
          </a:lstStyle>
          <a:p>
            <a:fld id="{8D3816DF-213E-421B-92D3-C068DBB023D6}" type="datetimeFigureOut">
              <a:rPr kumimoji="0" lang="en-US" altLang="zh-CN">
                <a:solidFill>
                  <a:schemeClr val="tx2"/>
                </a:solidFill>
              </a:rPr>
              <a:pPr/>
              <a:t>3/31/2010</a:t>
            </a:fld>
            <a:endParaRPr kumimoji="0" lang="zh-CN" sz="110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lang="zh-CN" sz="11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zh-CN" sz="110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lang="zh-CN" sz="1200">
                <a:solidFill>
                  <a:schemeClr val="tx2"/>
                </a:solidFill>
              </a:defRPr>
            </a:lvl1pPr>
            <a:extLst/>
          </a:lstStyle>
          <a:p>
            <a:pPr algn="l"/>
            <a:fld id="{72AC53DF-4216-466D-99A7-94400E6C2A25}" type="slidenum">
              <a:rPr kumimoji="0" lang="zh-CN" sz="1200">
                <a:solidFill>
                  <a:schemeClr val="tx2"/>
                </a:solidFill>
              </a:rPr>
              <a:pPr algn="l"/>
              <a:t>‹#›</a:t>
            </a:fld>
            <a:endParaRPr kumimoji="0" lang="zh-CN" sz="120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kumimoji="0" lang="zh-CN" sz="4000" kern="1200" spc="-150" baseline="0">
          <a:solidFill>
            <a:schemeClr val="tx2">
              <a:satMod val="200000"/>
            </a:schemeClr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SzPct val="95000"/>
        <a:buFont typeface="Wingdings"/>
        <a:buChar char=""/>
        <a:defRPr kumimoji="0" lang="zh-CN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lang="zh-CN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lang="zh-CN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lang="zh-CN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lang="zh-CN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lang="zh-CN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lang="zh-CN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lang="zh-CN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lang="zh-CN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zh-CN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zh-CN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zh-CN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zh-CN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zh-CN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zh-CN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zh-CN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zh-CN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zh-CN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928662" y="2169321"/>
            <a:ext cx="8286808" cy="1545431"/>
          </a:xfrm>
        </p:spPr>
        <p:txBody>
          <a:bodyPr/>
          <a:lstStyle>
            <a:extLst/>
          </a:lstStyle>
          <a:p>
            <a:r>
              <a:rPr lang="en-NZ" altLang="zh-CN" sz="5400" dirty="0" smtClean="0"/>
              <a:t>Video  Surveillance</a:t>
            </a:r>
            <a:r>
              <a:rPr lang="en-US" altLang="zh-CN" sz="5400" dirty="0" smtClean="0"/>
              <a:t>   </a:t>
            </a:r>
            <a:r>
              <a:rPr lang="en-US" altLang="zh-CN" sz="3200" dirty="0" smtClean="0">
                <a:solidFill>
                  <a:schemeClr val="accent1"/>
                </a:solidFill>
              </a:rPr>
              <a:t>CNZ</a:t>
            </a:r>
            <a:endParaRPr lang="zh-CN" sz="3200" dirty="0"/>
          </a:p>
        </p:txBody>
      </p:sp>
      <p:sp>
        <p:nvSpPr>
          <p:cNvPr id="5" name="Rectangle 4"/>
          <p:cNvSpPr>
            <a:spLocks noGrp="1"/>
          </p:cNvSpPr>
          <p:nvPr>
            <p:ph type="body" idx="1"/>
          </p:nvPr>
        </p:nvSpPr>
        <p:spPr>
          <a:xfrm>
            <a:off x="943004" y="3805248"/>
            <a:ext cx="7772400" cy="1052512"/>
          </a:xfrm>
        </p:spPr>
        <p:txBody>
          <a:bodyPr>
            <a:normAutofit/>
          </a:bodyPr>
          <a:lstStyle>
            <a:extLst/>
          </a:lstStyle>
          <a:p>
            <a:r>
              <a:rPr lang="en-NZ" altLang="zh-CN" sz="2400" dirty="0" smtClean="0"/>
              <a:t>An introductory presentation</a:t>
            </a:r>
            <a:endParaRPr lang="zh-C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072066" y="6357958"/>
            <a:ext cx="3975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BTECH 450DT, </a:t>
            </a:r>
            <a:r>
              <a:rPr lang="en-US" altLang="zh-CN" sz="2000" dirty="0" smtClean="0"/>
              <a:t>Presented by Mao </a:t>
            </a:r>
            <a:r>
              <a:rPr lang="en-US" altLang="zh-CN" sz="2000" dirty="0" err="1" smtClean="0"/>
              <a:t>Cai</a:t>
            </a:r>
            <a:endParaRPr lang="en-US" altLang="zh-CN" sz="2000" dirty="0" smtClean="0"/>
          </a:p>
          <a:p>
            <a:endParaRPr lang="en-NZ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zh-CN" dirty="0" smtClean="0"/>
              <a:t>Overview</a:t>
            </a:r>
            <a:endParaRPr lang="zh-CN" dirty="0">
              <a:solidFill>
                <a:schemeClr val="accent1"/>
              </a:solidFill>
            </a:endParaRPr>
          </a:p>
        </p:txBody>
      </p:sp>
      <p:sp>
        <p:nvSpPr>
          <p:cNvPr id="8" name="内容占位符 7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8108184" cy="4525963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 </a:t>
            </a:r>
            <a:endParaRPr lang="en-NZ" dirty="0"/>
          </a:p>
        </p:txBody>
      </p:sp>
      <p:graphicFrame>
        <p:nvGraphicFramePr>
          <p:cNvPr id="9" name="内容占位符 6"/>
          <p:cNvGraphicFramePr>
            <a:graphicFrameLocks noGrp="1"/>
          </p:cNvGraphicFramePr>
          <p:nvPr>
            <p:ph sz="half" idx="1"/>
          </p:nvPr>
        </p:nvGraphicFramePr>
        <p:xfrm>
          <a:off x="1428728" y="1788392"/>
          <a:ext cx="6500858" cy="4140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lvl="0"/>
            <a:r>
              <a:rPr lang="en-NZ" smtClean="0"/>
              <a:t>Organizations</a:t>
            </a:r>
            <a:endParaRPr lang="en-NZ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8108184" cy="4525963"/>
          </a:xfrm>
          <a:solidFill>
            <a:schemeClr val="bg1"/>
          </a:solidFill>
        </p:spPr>
        <p:txBody>
          <a:bodyPr>
            <a:normAutofit/>
          </a:bodyPr>
          <a:lstStyle>
            <a:extLst/>
          </a:lstStyle>
          <a:p>
            <a:r>
              <a:rPr lang="en-US" altLang="zh-CN" sz="2800" dirty="0" smtClean="0"/>
              <a:t>Two organizations and two individuals are involved in the project.</a:t>
            </a:r>
            <a:endParaRPr lang="zh-CN" sz="28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476520"/>
            <a:ext cx="78962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zh-CN" dirty="0" smtClean="0"/>
              <a:t> Computers  New Zealand </a:t>
            </a:r>
            <a:endParaRPr lang="en-NZ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8108184" cy="4525963"/>
          </a:xfrm>
          <a:solidFill>
            <a:schemeClr val="bg1"/>
          </a:solidFill>
        </p:spPr>
        <p:txBody>
          <a:bodyPr>
            <a:normAutofit/>
          </a:bodyPr>
          <a:lstStyle>
            <a:extLst/>
          </a:lstStyle>
          <a:p>
            <a:r>
              <a:rPr lang="en-US" altLang="zh-CN" sz="2400" dirty="0" smtClean="0"/>
              <a:t>Computers  New Zealand (CNZ) </a:t>
            </a:r>
            <a:r>
              <a:rPr lang="en-NZ" altLang="zh-CN" sz="2400" dirty="0" smtClean="0"/>
              <a:t>is a total information system and solutions provider </a:t>
            </a:r>
          </a:p>
          <a:p>
            <a:pPr lvl="1">
              <a:buFont typeface="Corbel" pitchFamily="34" charset="0"/>
              <a:buChar char="–"/>
            </a:pPr>
            <a:r>
              <a:rPr lang="en-NZ" altLang="zh-CN" sz="2200" dirty="0" smtClean="0"/>
              <a:t>provides IT consulting advice, hardware platforms, software and support services.</a:t>
            </a:r>
          </a:p>
          <a:p>
            <a:r>
              <a:rPr lang="en-NZ" altLang="zh-CN" sz="2400" dirty="0" smtClean="0"/>
              <a:t>CNZ is focussed on 2 solutions :</a:t>
            </a:r>
          </a:p>
          <a:p>
            <a:pPr lvl="1">
              <a:buFont typeface="Arial" pitchFamily="34" charset="0"/>
              <a:buChar char="•"/>
            </a:pPr>
            <a:r>
              <a:rPr lang="en-NZ" altLang="zh-CN" sz="2200" dirty="0" smtClean="0"/>
              <a:t>Information Systems</a:t>
            </a:r>
          </a:p>
          <a:p>
            <a:pPr lvl="1">
              <a:buFont typeface="Arial" pitchFamily="34" charset="0"/>
              <a:buChar char="•"/>
            </a:pPr>
            <a:r>
              <a:rPr lang="en-NZ" altLang="zh-CN" sz="2200" dirty="0" smtClean="0"/>
              <a:t>Video Surveillance Systems</a:t>
            </a:r>
          </a:p>
          <a:p>
            <a:pPr lvl="2">
              <a:buFont typeface="Arial" pitchFamily="34" charset="0"/>
              <a:buChar char="•"/>
            </a:pPr>
            <a:r>
              <a:rPr lang="en-US" altLang="zh-CN" dirty="0" smtClean="0"/>
              <a:t>CNZ has researched into IP based</a:t>
            </a:r>
            <a:br>
              <a:rPr lang="en-US" altLang="zh-CN" dirty="0" smtClean="0"/>
            </a:br>
            <a:r>
              <a:rPr lang="en-US" altLang="zh-CN" dirty="0" smtClean="0"/>
              <a:t>video surveillance technology and has</a:t>
            </a:r>
            <a:br>
              <a:rPr lang="en-US" altLang="zh-CN" dirty="0" smtClean="0"/>
            </a:br>
            <a:r>
              <a:rPr lang="en-US" altLang="zh-CN" dirty="0" smtClean="0"/>
              <a:t>commercialized successfully.</a:t>
            </a:r>
            <a:endParaRPr lang="zh-CN" dirty="0"/>
          </a:p>
        </p:txBody>
      </p:sp>
      <p:pic>
        <p:nvPicPr>
          <p:cNvPr id="4102" name="Picture 6" descr="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4500570"/>
            <a:ext cx="2056548" cy="1357322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zh-CN" dirty="0" smtClean="0"/>
              <a:t> </a:t>
            </a:r>
            <a:r>
              <a:rPr lang="en-US" dirty="0" smtClean="0"/>
              <a:t>Project  </a:t>
            </a:r>
            <a:r>
              <a:rPr lang="en-NZ" dirty="0" smtClean="0"/>
              <a:t>description</a:t>
            </a:r>
            <a:endParaRPr lang="en-NZ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8108184" cy="5257800"/>
          </a:xfrm>
          <a:solidFill>
            <a:schemeClr val="bg1"/>
          </a:solidFill>
        </p:spPr>
        <p:txBody>
          <a:bodyPr>
            <a:normAutofit/>
          </a:bodyPr>
          <a:lstStyle>
            <a:extLst/>
          </a:lstStyle>
          <a:p>
            <a:r>
              <a:rPr lang="en-NZ" altLang="zh-CN" sz="2800" dirty="0" smtClean="0"/>
              <a:t>Video  Surveillance</a:t>
            </a:r>
            <a:r>
              <a:rPr lang="en-US" altLang="zh-CN" sz="2800" dirty="0" smtClean="0"/>
              <a:t> – </a:t>
            </a:r>
            <a:r>
              <a:rPr lang="en-NZ" altLang="zh-CN" sz="2800" dirty="0" smtClean="0"/>
              <a:t>a wide range of contents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dirty="0" smtClean="0"/>
              <a:t>CCTV &amp; IPVS two technologies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dirty="0" smtClean="0"/>
              <a:t>Different devices and implementations</a:t>
            </a:r>
            <a:endParaRPr lang="en-NZ" altLang="zh-CN" dirty="0" smtClean="0"/>
          </a:p>
          <a:p>
            <a:r>
              <a:rPr lang="en-US" altLang="zh-CN" sz="2800" dirty="0" smtClean="0"/>
              <a:t>This project is research based, divides into a few parts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dirty="0" smtClean="0"/>
              <a:t>Research on fundamentals – technologies and hardware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dirty="0" smtClean="0"/>
              <a:t>IPVS system installation and configuration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dirty="0" smtClean="0"/>
              <a:t>Research on IPVS related topics – Ethernet, POE etc.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dirty="0" smtClean="0"/>
              <a:t>Programming – NVR and video analytics applications</a:t>
            </a:r>
          </a:p>
          <a:p>
            <a:pPr lvl="2">
              <a:buFont typeface="Arial" pitchFamily="34" charset="0"/>
              <a:buChar char="•"/>
            </a:pPr>
            <a:r>
              <a:rPr lang="en-US" altLang="zh-CN" dirty="0" smtClean="0"/>
              <a:t>System control; motion analyzing etc.</a:t>
            </a:r>
          </a:p>
          <a:p>
            <a:pPr lvl="1">
              <a:buNone/>
            </a:pPr>
            <a:r>
              <a:rPr lang="en-US" altLang="zh-CN" b="1" dirty="0" smtClean="0"/>
              <a:t>     </a:t>
            </a:r>
            <a:r>
              <a:rPr lang="en-US" altLang="zh-CN" sz="2800" b="1" dirty="0" smtClean="0"/>
              <a:t>Build a commercial (</a:t>
            </a:r>
            <a:r>
              <a:rPr lang="en-US" altLang="zh-CN" sz="2800" b="1" dirty="0" smtClean="0"/>
              <a:t>fully) digitized </a:t>
            </a:r>
            <a:r>
              <a:rPr lang="en-NZ" altLang="zh-CN" sz="2800" b="1" dirty="0" smtClean="0"/>
              <a:t>video surveillance</a:t>
            </a:r>
            <a:r>
              <a:rPr lang="en-US" altLang="zh-CN" sz="2800" b="1" dirty="0" smtClean="0"/>
              <a:t> system starting from scratch.</a:t>
            </a:r>
            <a:endParaRPr lang="en-US" altLang="zh-CN" dirty="0" smtClean="0"/>
          </a:p>
        </p:txBody>
      </p:sp>
      <p:sp>
        <p:nvSpPr>
          <p:cNvPr id="4" name="右箭头 3"/>
          <p:cNvSpPr/>
          <p:nvPr/>
        </p:nvSpPr>
        <p:spPr>
          <a:xfrm>
            <a:off x="642910" y="5715016"/>
            <a:ext cx="506805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571472" y="3357562"/>
            <a:ext cx="7786742" cy="30718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lvl="0"/>
            <a:r>
              <a:rPr lang="en-US" dirty="0" smtClean="0"/>
              <a:t>Current work</a:t>
            </a:r>
            <a:endParaRPr lang="en-NZ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64344" y="1600201"/>
            <a:ext cx="8108184" cy="1900237"/>
          </a:xfrm>
          <a:solidFill>
            <a:schemeClr val="bg1"/>
          </a:solidFill>
        </p:spPr>
        <p:txBody>
          <a:bodyPr>
            <a:normAutofit/>
          </a:bodyPr>
          <a:lstStyle>
            <a:extLst/>
          </a:lstStyle>
          <a:p>
            <a:r>
              <a:rPr lang="en-US" altLang="zh-CN" sz="2800" dirty="0" smtClean="0"/>
              <a:t>Research on:</a:t>
            </a:r>
          </a:p>
          <a:p>
            <a:pPr lvl="1">
              <a:buFont typeface="Arial" pitchFamily="34" charset="0"/>
              <a:buChar char="•"/>
            </a:pPr>
            <a:r>
              <a:rPr lang="en-NZ" dirty="0" smtClean="0">
                <a:solidFill>
                  <a:srgbClr val="000000"/>
                </a:solidFill>
              </a:rPr>
              <a:t>Differences between IPVS and CCTV in terms of technology functions and hardware used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Related hardware – IP cameras and analogue cameras</a:t>
            </a:r>
          </a:p>
          <a:p>
            <a:pPr lvl="1">
              <a:buFont typeface="Arial" pitchFamily="34" charset="0"/>
              <a:buChar char="•"/>
            </a:pPr>
            <a:endParaRPr lang="en-US" dirty="0" smtClean="0">
              <a:solidFill>
                <a:srgbClr val="000000"/>
              </a:solidFill>
            </a:endParaRPr>
          </a:p>
          <a:p>
            <a:endParaRPr lang="en-NZ" sz="2800" dirty="0" smtClean="0">
              <a:solidFill>
                <a:srgbClr val="000000"/>
              </a:solidFill>
            </a:endParaRPr>
          </a:p>
          <a:p>
            <a:endParaRPr lang="zh-CN" dirty="0"/>
          </a:p>
        </p:txBody>
      </p:sp>
      <p:sp>
        <p:nvSpPr>
          <p:cNvPr id="5" name="TextBox 4"/>
          <p:cNvSpPr txBox="1"/>
          <p:nvPr/>
        </p:nvSpPr>
        <p:spPr>
          <a:xfrm>
            <a:off x="1071538" y="4286256"/>
            <a:ext cx="757242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NZ" sz="4400" dirty="0" smtClean="0">
                <a:solidFill>
                  <a:srgbClr val="000000"/>
                </a:solidFill>
              </a:rPr>
              <a:t>Digitized – easy, powerful</a:t>
            </a:r>
          </a:p>
          <a:p>
            <a:endParaRPr lang="en-NZ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zh-CN" dirty="0" smtClean="0"/>
              <a:t>Planning</a:t>
            </a:r>
            <a:endParaRPr lang="en-NZ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8108184" cy="4525963"/>
          </a:xfrm>
          <a:solidFill>
            <a:schemeClr val="bg1"/>
          </a:solidFill>
        </p:spPr>
        <p:txBody>
          <a:bodyPr>
            <a:normAutofit/>
          </a:bodyPr>
          <a:lstStyle>
            <a:extLst/>
          </a:lstStyle>
          <a:p>
            <a:r>
              <a:rPr lang="en-US" altLang="zh-CN" sz="2800" dirty="0" smtClean="0"/>
              <a:t>Term 1 – study on established technologies and products.</a:t>
            </a:r>
          </a:p>
          <a:p>
            <a:r>
              <a:rPr lang="en-US" altLang="zh-CN" sz="2800" dirty="0" smtClean="0"/>
              <a:t>Term 2 – research and implementation (technologies in development) .</a:t>
            </a:r>
          </a:p>
          <a:p>
            <a:endParaRPr lang="zh-CN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142976" y="3786188"/>
          <a:ext cx="6858048" cy="2671968"/>
        </p:xfrm>
        <a:graphic>
          <a:graphicData uri="http://schemas.openxmlformats.org/drawingml/2006/table">
            <a:tbl>
              <a:tblPr/>
              <a:tblGrid>
                <a:gridCol w="894528"/>
                <a:gridCol w="2599027"/>
                <a:gridCol w="3364493"/>
              </a:tblGrid>
              <a:tr h="333996">
                <a:tc>
                  <a:txBody>
                    <a:bodyPr/>
                    <a:lstStyle/>
                    <a:p>
                      <a:pPr algn="l" fontAlgn="b"/>
                      <a:r>
                        <a:rPr lang="en-N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Session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Mao </a:t>
                      </a:r>
                      <a:r>
                        <a:rPr lang="en-NZ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Cai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Smily</a:t>
                      </a:r>
                      <a:r>
                        <a:rPr lang="en-N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Lin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996">
                <a:tc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Differences between IPVS and CCTV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333996">
                <a:tc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Differences between IP &amp; Analogue Camera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333996">
                <a:tc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Connection to LAN and Internet &amp; Storage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</a:tr>
              <a:tr h="333996">
                <a:tc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Setup IP Camera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Setup Analogue Camera &amp; DVR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996">
                <a:tc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Setup NVR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Setup NAS &amp; DVR IP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996">
                <a:tc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Ethernet, </a:t>
                      </a:r>
                      <a:r>
                        <a:rPr lang="en-NZ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PoE</a:t>
                      </a:r>
                      <a:r>
                        <a:rPr lang="en-N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Switches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Wireless &amp; LAN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996">
                <a:tc>
                  <a:txBody>
                    <a:bodyPr/>
                    <a:lstStyle/>
                    <a:p>
                      <a:pPr algn="ctr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Review and Summarise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Review and Summarise</a:t>
                      </a:r>
                    </a:p>
                  </a:txBody>
                  <a:tcPr marL="13360" marR="13360" marT="133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lvl="0"/>
            <a:r>
              <a:rPr lang="en-NZ" dirty="0" smtClean="0"/>
              <a:t>What can I gain</a:t>
            </a:r>
            <a:endParaRPr lang="en-NZ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8108184" cy="4525963"/>
          </a:xfrm>
          <a:solidFill>
            <a:schemeClr val="bg1"/>
          </a:solidFill>
        </p:spPr>
        <p:txBody>
          <a:bodyPr>
            <a:normAutofit/>
          </a:bodyPr>
          <a:lstStyle>
            <a:extLst/>
          </a:lstStyle>
          <a:p>
            <a:r>
              <a:rPr lang="en-US" altLang="zh-CN" sz="2800" dirty="0" smtClean="0"/>
              <a:t>Valuable industrial/academic experience: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800" dirty="0" smtClean="0"/>
              <a:t>Combination of hardware and software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800" dirty="0" smtClean="0"/>
              <a:t>Convert a new technology to a commercial product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800" smtClean="0"/>
              <a:t>Networks  issues - More professional</a:t>
            </a:r>
            <a:endParaRPr lang="en-US" altLang="zh-CN" sz="2800" dirty="0" smtClean="0"/>
          </a:p>
          <a:p>
            <a:r>
              <a:rPr lang="en-US" altLang="zh-CN" sz="2800" dirty="0" smtClean="0"/>
              <a:t>Solve real life technical problems</a:t>
            </a:r>
          </a:p>
          <a:p>
            <a:endParaRPr lang="en-US" altLang="zh-CN" sz="2800" dirty="0" smtClean="0"/>
          </a:p>
          <a:p>
            <a:r>
              <a:rPr lang="en-US" altLang="zh-CN" sz="2800" dirty="0" smtClean="0"/>
              <a:t>Research, presentation and report techniques </a:t>
            </a:r>
          </a:p>
          <a:p>
            <a:endParaRPr lang="zh-CN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8108184" cy="4525963"/>
          </a:xfrm>
          <a:solidFill>
            <a:schemeClr val="bg1"/>
          </a:solidFill>
        </p:spPr>
        <p:txBody>
          <a:bodyPr>
            <a:normAutofit/>
          </a:bodyPr>
          <a:lstStyle>
            <a:extLst/>
          </a:lstStyle>
          <a:p>
            <a:r>
              <a:rPr lang="en-US" altLang="zh-CN" dirty="0" smtClean="0"/>
              <a:t> </a:t>
            </a:r>
            <a:endParaRPr lang="zh-CN" dirty="0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285984" y="2643182"/>
            <a:ext cx="5429288" cy="1295400"/>
          </a:xfrm>
        </p:spPr>
        <p:txBody>
          <a:bodyPr/>
          <a:lstStyle>
            <a:extLst/>
          </a:lstStyle>
          <a:p>
            <a:pPr lvl="0"/>
            <a:r>
              <a:rPr lang="en-NZ" sz="8000" dirty="0" smtClean="0"/>
              <a:t>Thank you</a:t>
            </a:r>
            <a:endParaRPr lang="en-NZ" sz="80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roducingPowerPoint2007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53000"/>
                <a:satMod val="200000"/>
              </a:schemeClr>
              <a:schemeClr val="phClr">
                <a:tint val="78000"/>
                <a:satMod val="230000"/>
              </a:schemeClr>
            </a:duotone>
          </a:blip>
          <a:tile tx="0" ty="0" sx="90000" sy="9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IntroducingPowerPoint2007</Template>
  <TotalTime>0</TotalTime>
  <Words>330</Words>
  <Application>Microsoft Office PowerPoint</Application>
  <PresentationFormat>On-screen Show (4:3)</PresentationFormat>
  <Paragraphs>78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IntroducingPowerPoint2007</vt:lpstr>
      <vt:lpstr>Video  Surveillance   CNZ</vt:lpstr>
      <vt:lpstr>Overview</vt:lpstr>
      <vt:lpstr>Organizations</vt:lpstr>
      <vt:lpstr> Computers  New Zealand </vt:lpstr>
      <vt:lpstr> Project  description</vt:lpstr>
      <vt:lpstr>Current work</vt:lpstr>
      <vt:lpstr>Planning</vt:lpstr>
      <vt:lpstr>What can I gain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2010-03-23T04:49:30Z</dcterms:created>
  <dcterms:modified xsi:type="dcterms:W3CDTF">2010-03-31T02:59:03Z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2052</vt:i4>
  </property>
  <property fmtid="{D5CDD505-2E9C-101B-9397-08002B2CF9AE}" pid="3" name="_Version">
    <vt:lpwstr>12.0.4518</vt:lpwstr>
  </property>
</Properties>
</file>